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7" r:id="rId8"/>
    <p:sldId id="268" r:id="rId9"/>
    <p:sldId id="269" r:id="rId10"/>
    <p:sldId id="259" r:id="rId11"/>
    <p:sldId id="270" r:id="rId12"/>
    <p:sldId id="271" r:id="rId13"/>
    <p:sldId id="260" r:id="rId14"/>
    <p:sldId id="261" r:id="rId15"/>
    <p:sldId id="262" r:id="rId16"/>
    <p:sldId id="263" r:id="rId17"/>
  </p:sldIdLst>
  <p:sldSz cx="18288000" cy="10287000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old" panose="00000800000000000000" charset="0"/>
      <p:regular r:id="rId22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Bold" panose="020B0806030504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5AFC7-0F9A-7EBC-3BD7-DF54F39F1793}" v="16" dt="2025-10-16T13:38:52.759"/>
    <p1510:client id="{C58FF751-2C4A-41CD-82B0-B5FF6CF459CB}" v="67" dt="2025-10-16T13:36:3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Freeform 3"/>
          <p:cNvSpPr/>
          <p:nvPr/>
        </p:nvSpPr>
        <p:spPr>
          <a:xfrm>
            <a:off x="6833498" y="2576698"/>
            <a:ext cx="4621004" cy="6681602"/>
          </a:xfrm>
          <a:custGeom>
            <a:avLst/>
            <a:gdLst/>
            <a:ahLst/>
            <a:cxnLst/>
            <a:rect l="l" t="t" r="r" b="b"/>
            <a:pathLst>
              <a:path w="4621004" h="6681602">
                <a:moveTo>
                  <a:pt x="0" y="0"/>
                </a:moveTo>
                <a:lnTo>
                  <a:pt x="4621004" y="0"/>
                </a:lnTo>
                <a:lnTo>
                  <a:pt x="4621004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33" b="-7633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Freeform 5"/>
          <p:cNvSpPr/>
          <p:nvPr/>
        </p:nvSpPr>
        <p:spPr>
          <a:xfrm>
            <a:off x="7310743" y="1371359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4"/>
                </a:lnTo>
                <a:lnTo>
                  <a:pt x="0" y="948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5288598" y="-1181100"/>
            <a:ext cx="7710804" cy="10896600"/>
          </a:xfrm>
          <a:custGeom>
            <a:avLst/>
            <a:gdLst/>
            <a:ahLst/>
            <a:cxnLst/>
            <a:rect l="l" t="t" r="r" b="b"/>
            <a:pathLst>
              <a:path w="4008961" h="6681602">
                <a:moveTo>
                  <a:pt x="0" y="0"/>
                </a:moveTo>
                <a:lnTo>
                  <a:pt x="4008962" y="0"/>
                </a:lnTo>
                <a:lnTo>
                  <a:pt x="400896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3154371" y="2889493"/>
            <a:ext cx="11979257" cy="1902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pt-BR" sz="55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ACBr</a:t>
            </a:r>
            <a:r>
              <a:rPr lang="pt-BR" sz="55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em ambientes conteinerizados usando Docker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8028" y="5907846"/>
            <a:ext cx="10131944" cy="140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Nesta palestra, você vai aprender como integrar o poderoso conjunto de componentes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ambientes conteinerizados usando Docker e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Exploraremos os desafios e soluções para rodar aplicações Delphi com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dentro de contêineres e orquestrando-os com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t-BR" sz="20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15100" y="8420100"/>
            <a:ext cx="5257800" cy="281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pt-BR" sz="28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Palco </a:t>
            </a:r>
            <a:r>
              <a:rPr lang="pt-BR" sz="2800" b="1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endParaRPr lang="pt-BR" sz="28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52F633C-5476-0A93-F651-E4093971C48F}"/>
              </a:ext>
            </a:extLst>
          </p:cNvPr>
          <p:cNvSpPr txBox="1"/>
          <p:nvPr/>
        </p:nvSpPr>
        <p:spPr>
          <a:xfrm>
            <a:off x="1050328" y="866457"/>
            <a:ext cx="16230600" cy="66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6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Mãos</a:t>
            </a:r>
            <a:r>
              <a:rPr lang="pt-BR" sz="6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na massa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474016-63B4-2414-EA86-F0CC31F5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28" y="1790700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01036"/>
            <a:ext cx="16230600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Fiz uma implementação nova, como subo para o meu container?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B0D689-D026-4855-845A-9AD7E9C4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7" y="2152042"/>
            <a:ext cx="8312145" cy="65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40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Difícil né? Tenho uma solução!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2AAB71-1313-0F75-5B8D-3BE249F55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223" y="2214037"/>
            <a:ext cx="5250077" cy="51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2D83D79-47E8-C8EE-D0C5-D8B35CE1CE81}"/>
              </a:ext>
            </a:extLst>
          </p:cNvPr>
          <p:cNvSpPr txBox="1"/>
          <p:nvPr/>
        </p:nvSpPr>
        <p:spPr>
          <a:xfrm>
            <a:off x="269976" y="2037949"/>
            <a:ext cx="7200904" cy="2888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25"/>
              </a:lnSpc>
            </a:pP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compose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Orquestrador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containters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do Docker;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Arquivo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noProof="0" dirty="0">
                <a:solidFill>
                  <a:srgbClr val="FFC000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.</a:t>
            </a:r>
            <a:r>
              <a:rPr lang="pt-BR" sz="3200" b="1" noProof="0" dirty="0" err="1">
                <a:solidFill>
                  <a:srgbClr val="FFC000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yaml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Semelhante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Dockerfile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06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8200" y="1523399"/>
            <a:ext cx="3611601" cy="948751"/>
          </a:xfrm>
          <a:custGeom>
            <a:avLst/>
            <a:gdLst/>
            <a:ahLst/>
            <a:cxnLst/>
            <a:rect l="l" t="t" r="r" b="b"/>
            <a:pathLst>
              <a:path w="3611601" h="948751">
                <a:moveTo>
                  <a:pt x="0" y="0"/>
                </a:moveTo>
                <a:lnTo>
                  <a:pt x="3611600" y="0"/>
                </a:lnTo>
                <a:lnTo>
                  <a:pt x="3611600" y="948751"/>
                </a:lnTo>
                <a:lnTo>
                  <a:pt x="0" y="948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-1981200" y="3372126"/>
            <a:ext cx="14981811" cy="1014201"/>
          </a:xfrm>
          <a:custGeom>
            <a:avLst/>
            <a:gdLst/>
            <a:ahLst/>
            <a:cxnLst/>
            <a:rect l="l" t="t" r="r" b="b"/>
            <a:pathLst>
              <a:path w="14110058" h="1014201">
                <a:moveTo>
                  <a:pt x="0" y="0"/>
                </a:moveTo>
                <a:lnTo>
                  <a:pt x="14110058" y="0"/>
                </a:lnTo>
                <a:lnTo>
                  <a:pt x="14110058" y="1014201"/>
                </a:lnTo>
                <a:lnTo>
                  <a:pt x="0" y="101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1868" r="-68644" b="-627901"/>
            </a:stretch>
          </a:blipFill>
        </p:spPr>
        <p:txBody>
          <a:bodyPr/>
          <a:lstStyle/>
          <a:p>
            <a:pPr algn="r"/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567396" y="7429500"/>
            <a:ext cx="5180313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sociais:</a:t>
            </a:r>
            <a:r>
              <a:rPr lang="pt-BR" sz="31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@DanielInfoCotidiano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3162300"/>
            <a:ext cx="12278398" cy="7836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4700" b="1" noProof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Avalie a palestra no App do Evento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9168" y="7429500"/>
            <a:ext cx="5711260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E-mail: </a:t>
            </a:r>
            <a:br>
              <a:rPr lang="pt-BR" sz="3100" b="1">
                <a:latin typeface="Montserrat"/>
                <a:ea typeface="Montserrat"/>
                <a:cs typeface="Montserrat"/>
              </a:rPr>
            </a:br>
            <a:r>
              <a:rPr lang="pt-BR" sz="31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contato@InfoCotidiano.com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5633" y="5388268"/>
            <a:ext cx="12179965" cy="127509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3360"/>
              </a:lnSpc>
            </a:pPr>
            <a:r>
              <a:rPr lang="pt-BR" sz="24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“Agradeço imensamente a presença e atenção de todos vocês. Foi um prazer poder compartilhar conhecimento e experiências. Espero que esse conteúdo possa gerar reflexões e novas oportunidades. Muito obrigado e até a próxima!”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9081D04-51B3-576F-C536-01BAF229E7B3}"/>
              </a:ext>
            </a:extLst>
          </p:cNvPr>
          <p:cNvSpPr txBox="1"/>
          <p:nvPr/>
        </p:nvSpPr>
        <p:spPr>
          <a:xfrm>
            <a:off x="434453" y="4129018"/>
            <a:ext cx="12278398" cy="7361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3200" noProof="0" dirty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Faça o download na Play Store (Android) ou App Store (iOS)</a:t>
            </a:r>
          </a:p>
        </p:txBody>
      </p:sp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D7DABA75-47FF-41C4-DA2A-987AF657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3247665"/>
            <a:ext cx="3588715" cy="35887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um círculo&#10;&#10;O conteúdo gerado por IA pode estar incorreto.">
            <a:extLst>
              <a:ext uri="{FF2B5EF4-FFF2-40B4-BE49-F238E27FC236}">
                <a16:creationId xmlns:a16="http://schemas.microsoft.com/office/drawing/2014/main" id="{9F7BBD88-F4E0-0684-6A6A-AAEE6452A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19" y="3314700"/>
            <a:ext cx="6984127" cy="11047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6F80B-438D-5A02-759B-CAB5042441B4}"/>
              </a:ext>
            </a:extLst>
          </p:cNvPr>
          <p:cNvSpPr txBox="1"/>
          <p:nvPr/>
        </p:nvSpPr>
        <p:spPr>
          <a:xfrm>
            <a:off x="1699146" y="5069244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o clube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 de software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houses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A3B88D1B-C80F-4E52-FB3A-3A3892CF5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BBCD99-5B1E-D0EF-0797-A707C5C221D9}"/>
              </a:ext>
            </a:extLst>
          </p:cNvPr>
          <p:cNvSpPr txBox="1"/>
          <p:nvPr/>
        </p:nvSpPr>
        <p:spPr>
          <a:xfrm>
            <a:off x="-1139304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Consultoria, Soluções, Cursos, descontos e brindes exclusivos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E67AA5-4DD0-8E64-591E-1F10A0BAB2A5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>
                <a:solidFill>
                  <a:schemeClr val="bg1"/>
                </a:solidFill>
                <a:latin typeface="Montserrat" panose="00000500000000000000" pitchFamily="2" charset="0"/>
              </a:rPr>
              <a:t>pro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CCF1-9B63-1DD4-E864-829AFC7A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8CC82D8-47D7-E4FC-2F5C-8F095ABB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506" y="3314700"/>
            <a:ext cx="6984127" cy="10967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D10749-EC25-B5CC-D1CF-A7019FC2C20A}"/>
              </a:ext>
            </a:extLst>
          </p:cNvPr>
          <p:cNvSpPr txBox="1"/>
          <p:nvPr/>
        </p:nvSpPr>
        <p:spPr>
          <a:xfrm>
            <a:off x="1704833" y="49911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a nova forma 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de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integrar 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2E4B35-4017-E376-9E64-BCD50D6DC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E0A445D-384E-8C92-2C0A-328519D8E28C}"/>
              </a:ext>
            </a:extLst>
          </p:cNvPr>
          <p:cNvSpPr txBox="1"/>
          <p:nvPr/>
        </p:nvSpPr>
        <p:spPr>
          <a:xfrm>
            <a:off x="-1133617" y="6771107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Serviço completo com Integração ágil e condição</a:t>
            </a:r>
            <a:r>
              <a:rPr lang="pt-BR" sz="2000">
                <a:solidFill>
                  <a:schemeClr val="bg1"/>
                </a:solidFill>
                <a:latin typeface="Montserrat" panose="00000500000000000000" pitchFamily="2" charset="0"/>
              </a:rPr>
              <a:t> de lançamento</a:t>
            </a:r>
            <a:endParaRPr lang="pt-BR" sz="2000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7DF4DE-314A-7503-AD0E-34F75CCB6406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>
                <a:solidFill>
                  <a:schemeClr val="bg1"/>
                </a:solidFill>
                <a:latin typeface="Montserrat" panose="00000500000000000000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68308521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16651-01C6-844F-6DBE-A1FAB5DB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8114234-4989-F982-3120-43FF15B1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9073" y="3314700"/>
            <a:ext cx="6984127" cy="10488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F64072-F6D0-4AD1-0119-550BD45D09FC}"/>
              </a:ext>
            </a:extLst>
          </p:cNvPr>
          <p:cNvSpPr txBox="1"/>
          <p:nvPr/>
        </p:nvSpPr>
        <p:spPr>
          <a:xfrm>
            <a:off x="1676400" y="5041268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a distribuição TEF oficial do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B4328C-0D1E-8C27-6CAB-FC35F0959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32A3AC-EAC1-63B4-99AA-B3D839B64EA1}"/>
              </a:ext>
            </a:extLst>
          </p:cNvPr>
          <p:cNvSpPr txBox="1"/>
          <p:nvPr/>
        </p:nvSpPr>
        <p:spPr>
          <a:xfrm>
            <a:off x="-1162050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Seja parceiro de um distribuidor com autoridade, soluções e suporte.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457398-1A08-7E51-BAC8-65025E7736F1}"/>
              </a:ext>
            </a:extLst>
          </p:cNvPr>
          <p:cNvSpPr txBox="1"/>
          <p:nvPr/>
        </p:nvSpPr>
        <p:spPr>
          <a:xfrm>
            <a:off x="11687432" y="7550297"/>
            <a:ext cx="312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tef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1125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TextBox 4"/>
          <p:cNvSpPr txBox="1"/>
          <p:nvPr/>
        </p:nvSpPr>
        <p:spPr>
          <a:xfrm>
            <a:off x="6248400" y="3419587"/>
            <a:ext cx="11367214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pt-BR" sz="4200" b="1" noProof="0" dirty="0">
                <a:solidFill>
                  <a:srgbClr val="FFC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Igor</a:t>
            </a:r>
            <a:r>
              <a:rPr lang="pt-BR" sz="42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Queirantes - </a:t>
            </a:r>
            <a:r>
              <a:rPr lang="pt-BR" sz="42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OraSystems</a:t>
            </a:r>
            <a:endParaRPr lang="pt-BR" sz="42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0135" y="4355026"/>
            <a:ext cx="5122279" cy="832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pt-BR" sz="36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Lead &amp; Software </a:t>
            </a:r>
            <a:r>
              <a:rPr lang="pt-BR" sz="36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  <a:endParaRPr lang="pt-BR" sz="36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64357" y="5628246"/>
            <a:ext cx="7093836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Líder técnico e desenvolvedor na 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OraSystems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5 anos de experiência em Delphi. Apaixonado por tecnologia, inovação e pelo impacto que o open-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 gerar na comunidade.</a:t>
            </a:r>
          </a:p>
        </p:txBody>
      </p:sp>
      <p:sp>
        <p:nvSpPr>
          <p:cNvPr id="7" name="Freeform 7"/>
          <p:cNvSpPr/>
          <p:nvPr/>
        </p:nvSpPr>
        <p:spPr>
          <a:xfrm>
            <a:off x="7787915" y="4894498"/>
            <a:ext cx="13457222" cy="738510"/>
          </a:xfrm>
          <a:custGeom>
            <a:avLst/>
            <a:gdLst/>
            <a:ahLst/>
            <a:cxnLst/>
            <a:rect l="l" t="t" r="r" b="b"/>
            <a:pathLst>
              <a:path w="13457222" h="738510">
                <a:moveTo>
                  <a:pt x="0" y="0"/>
                </a:moveTo>
                <a:lnTo>
                  <a:pt x="13457222" y="0"/>
                </a:lnTo>
                <a:lnTo>
                  <a:pt x="13457222" y="738510"/>
                </a:lnTo>
                <a:lnTo>
                  <a:pt x="0" y="738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6715" b="-458279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8" name="Freeform 8"/>
          <p:cNvSpPr/>
          <p:nvPr/>
        </p:nvSpPr>
        <p:spPr>
          <a:xfrm>
            <a:off x="10406593" y="1028700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3"/>
                </a:lnTo>
                <a:lnTo>
                  <a:pt x="0" y="948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4" name="Imagem 13" descr="Homem segurando computador&#10;&#10;O conteúdo gerado por IA pode estar incorreto.">
            <a:extLst>
              <a:ext uri="{FF2B5EF4-FFF2-40B4-BE49-F238E27FC236}">
                <a16:creationId xmlns:a16="http://schemas.microsoft.com/office/drawing/2014/main" id="{B0A2532C-7C5A-56AA-A201-E1CB8C053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8" y="2277758"/>
            <a:ext cx="6327101" cy="5818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FAFDE1-AA2A-2D31-C63F-7468EF94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5" y="3796476"/>
            <a:ext cx="2694046" cy="26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F16167-3B1E-792B-94F4-7CF6D89C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96" y="3569696"/>
            <a:ext cx="3147607" cy="31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CB5173-D646-0058-EB1E-5A5C8982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803" y="3760654"/>
            <a:ext cx="2812565" cy="27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4B80E568-0157-B621-7AA4-BF50FDA5E2CE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vamos utilizar?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B80E568-0157-B621-7AA4-BF50FDA5E2CE}"/>
              </a:ext>
            </a:extLst>
          </p:cNvPr>
          <p:cNvSpPr txBox="1"/>
          <p:nvPr/>
        </p:nvSpPr>
        <p:spPr>
          <a:xfrm>
            <a:off x="1378424" y="1618703"/>
            <a:ext cx="1519086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Empresas que utilizam Docker 🐋</a:t>
            </a:r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06A58A35-B16D-1A16-6CEF-D5FF19E678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90" y="3966753"/>
            <a:ext cx="1726793" cy="172679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1F9D82-8EC0-2F97-BEAE-EDF385B6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8" y="3994790"/>
            <a:ext cx="1672698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Uber - ícones de tecnologia grátis">
            <a:extLst>
              <a:ext uri="{FF2B5EF4-FFF2-40B4-BE49-F238E27FC236}">
                <a16:creationId xmlns:a16="http://schemas.microsoft.com/office/drawing/2014/main" id="{1DDA73FC-FD9F-EBF9-3E00-F8D6EFDD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72" y="3966752"/>
            <a:ext cx="1726793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, paypal icon - Free download on Iconfinder">
            <a:extLst>
              <a:ext uri="{FF2B5EF4-FFF2-40B4-BE49-F238E27FC236}">
                <a16:creationId xmlns:a16="http://schemas.microsoft.com/office/drawing/2014/main" id="{2344B97F-1F77-2B18-23D0-1A218FF4F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511" y="3966752"/>
            <a:ext cx="1726794" cy="1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ogo, google, g icon - Free download on Iconfinder">
            <a:extLst>
              <a:ext uri="{FF2B5EF4-FFF2-40B4-BE49-F238E27FC236}">
                <a16:creationId xmlns:a16="http://schemas.microsoft.com/office/drawing/2014/main" id="{968AA89E-134F-6C95-C765-62977E104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19" y="5845754"/>
            <a:ext cx="1982668" cy="19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AWS Icon SVG Vector &amp; PNG Free Download | UXWing">
            <a:extLst>
              <a:ext uri="{FF2B5EF4-FFF2-40B4-BE49-F238E27FC236}">
                <a16:creationId xmlns:a16="http://schemas.microsoft.com/office/drawing/2014/main" id="{8CC262F7-E82C-A830-3D8E-286F9080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91" y="5892792"/>
            <a:ext cx="1982669" cy="19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icrosoft icon - Free download on Iconfinder">
            <a:extLst>
              <a:ext uri="{FF2B5EF4-FFF2-40B4-BE49-F238E27FC236}">
                <a16:creationId xmlns:a16="http://schemas.microsoft.com/office/drawing/2014/main" id="{1D00D0F0-B474-D909-D47D-65FAFB81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906" y="5547533"/>
            <a:ext cx="2698738" cy="26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174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44883" y="1505817"/>
            <a:ext cx="8949241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Docker? E por que utilizá-lo?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4883" y="2579178"/>
            <a:ext cx="911301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📦 </a:t>
            </a:r>
            <a:r>
              <a:rPr lang="pt-BR" sz="3200" b="1" dirty="0">
                <a:solidFill>
                  <a:srgbClr val="FFC000"/>
                </a:solidFill>
                <a:latin typeface="Montserrat Bold"/>
                <a:ea typeface="Open Sans"/>
                <a:cs typeface="Open Sans"/>
                <a:sym typeface="Montserrat Bold"/>
              </a:rPr>
              <a:t>Empacota</a:t>
            </a:r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aplicação + dependências</a:t>
            </a:r>
          </a:p>
          <a:p>
            <a:endParaRPr lang="pt-BR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🌍 Roda em qualquer lugar (PC, servidor, nuvem)</a:t>
            </a:r>
          </a:p>
          <a:p>
            <a:endParaRPr lang="pt-BR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✅ Evita o “na minha máquina funciona“</a:t>
            </a: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FC46770-05D8-7393-D01E-AEB31E79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044" y="1126867"/>
            <a:ext cx="8496300" cy="47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4470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979055" y="917710"/>
            <a:ext cx="1237314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um Docker file e uma Docker </a:t>
            </a:r>
            <a:r>
              <a:rPr lang="pt-BR" sz="4000" b="1" dirty="0" err="1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image</a:t>
            </a: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B03E90-DAC0-735C-9B81-2A92F8C41779}"/>
              </a:ext>
            </a:extLst>
          </p:cNvPr>
          <p:cNvSpPr txBox="1"/>
          <p:nvPr/>
        </p:nvSpPr>
        <p:spPr>
          <a:xfrm>
            <a:off x="731792" y="2093026"/>
            <a:ext cx="8640808" cy="1447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file</a:t>
            </a: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Uma “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receita de bolo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” para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criar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imagens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66C68C1-E900-996A-7142-565B252DA71E}"/>
              </a:ext>
            </a:extLst>
          </p:cNvPr>
          <p:cNvSpPr txBox="1"/>
          <p:nvPr/>
        </p:nvSpPr>
        <p:spPr>
          <a:xfrm>
            <a:off x="9372600" y="2093026"/>
            <a:ext cx="8587854" cy="2166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image</a:t>
            </a: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 “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bolo pronto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”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Esse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bolo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servido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(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ou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no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caso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, um container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executado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)</a:t>
            </a:r>
          </a:p>
        </p:txBody>
      </p:sp>
      <p:pic>
        <p:nvPicPr>
          <p:cNvPr id="7" name="Picture 2" descr="A Beginner's Guide to Understanding and Building Docker Images | JFrog">
            <a:extLst>
              <a:ext uri="{FF2B5EF4-FFF2-40B4-BE49-F238E27FC236}">
                <a16:creationId xmlns:a16="http://schemas.microsoft.com/office/drawing/2014/main" id="{0ED0B1BE-6A84-4866-9900-274AAFE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41" y="4549175"/>
            <a:ext cx="120872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7715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96926" y="1335539"/>
            <a:ext cx="709414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um container?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991A3DC-D16A-0CD5-521E-B331A4275577}"/>
              </a:ext>
            </a:extLst>
          </p:cNvPr>
          <p:cNvSpPr txBox="1"/>
          <p:nvPr/>
        </p:nvSpPr>
        <p:spPr>
          <a:xfrm>
            <a:off x="3338034" y="2421639"/>
            <a:ext cx="11655188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Instância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execução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uma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imagem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Docker;</a:t>
            </a: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Ambiente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isolado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;</a:t>
            </a:r>
          </a:p>
        </p:txBody>
      </p:sp>
      <p:pic>
        <p:nvPicPr>
          <p:cNvPr id="5" name="Picture 4" descr="How to Install and Run Docker on Jetson Nano?">
            <a:extLst>
              <a:ext uri="{FF2B5EF4-FFF2-40B4-BE49-F238E27FC236}">
                <a16:creationId xmlns:a16="http://schemas.microsoft.com/office/drawing/2014/main" id="{34D10EB1-6B75-C946-5A7C-CA50F075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6" y="2747181"/>
            <a:ext cx="7696270" cy="66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54181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69976" y="1271700"/>
            <a:ext cx="8895652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Containers </a:t>
            </a:r>
            <a:r>
              <a:rPr lang="pt-BR" sz="3600" b="1" dirty="0" err="1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vs</a:t>
            </a: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 Máquinas Virtuais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10D72AC-1DB1-B91D-17B2-FE67C6C29CF0}"/>
              </a:ext>
            </a:extLst>
          </p:cNvPr>
          <p:cNvSpPr txBox="1"/>
          <p:nvPr/>
        </p:nvSpPr>
        <p:spPr>
          <a:xfrm>
            <a:off x="269976" y="2037949"/>
            <a:ext cx="7200904" cy="4320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roda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isolada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seu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próprio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container;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Todos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compartilham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mesmo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Sistema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operacional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host;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 Docker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faz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camada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abstração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entre as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aplicações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 SO;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Resultado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: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mais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leve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,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rápido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eficiente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6" name="Picture 2" descr="Um guia para iniciantes em Docker — como criar sua primeira aplicação com o  Docker">
            <a:extLst>
              <a:ext uri="{FF2B5EF4-FFF2-40B4-BE49-F238E27FC236}">
                <a16:creationId xmlns:a16="http://schemas.microsoft.com/office/drawing/2014/main" id="{2B9C5010-A269-D5B0-6F73-6E514DC4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62100"/>
            <a:ext cx="97536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7797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033931" y="1080632"/>
            <a:ext cx="4220138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pt-BR" sz="54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Arquitetura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68123566-345A-E3FF-332E-32ED8F0E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1" y="2470244"/>
            <a:ext cx="17147597" cy="58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0576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441</Words>
  <Application>Microsoft Office PowerPoint</Application>
  <PresentationFormat>Personalizar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Montserrat Bold</vt:lpstr>
      <vt:lpstr>Open Sans Bold</vt:lpstr>
      <vt:lpstr>Montserrat</vt:lpstr>
      <vt:lpstr>Arial</vt:lpstr>
      <vt:lpstr>Calibri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</dc:title>
  <cp:lastModifiedBy>Igor Queirantes</cp:lastModifiedBy>
  <cp:revision>5</cp:revision>
  <dcterms:created xsi:type="dcterms:W3CDTF">2006-08-16T00:00:00Z</dcterms:created>
  <dcterms:modified xsi:type="dcterms:W3CDTF">2025-10-29T00:46:24Z</dcterms:modified>
  <dc:identifier>DAG0i-e4Kik</dc:identifier>
</cp:coreProperties>
</file>